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8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4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95ABB-23D4-B84A-AA2A-1E18CD912209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DDD5-B9FA-DD44-9C61-4079729BC21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95ABB-23D4-B84A-AA2A-1E18CD912209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DDD5-B9FA-DD44-9C61-4079729BC21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95ABB-23D4-B84A-AA2A-1E18CD912209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DDD5-B9FA-DD44-9C61-4079729BC21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95ABB-23D4-B84A-AA2A-1E18CD912209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DDD5-B9FA-DD44-9C61-4079729BC2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95ABB-23D4-B84A-AA2A-1E18CD912209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DDD5-B9FA-DD44-9C61-4079729BC2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95ABB-23D4-B84A-AA2A-1E18CD912209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DDD5-B9FA-DD44-9C61-4079729BC2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3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30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4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95ABB-23D4-B84A-AA2A-1E18CD912209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DDD5-B9FA-DD44-9C61-4079729BC2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95ABB-23D4-B84A-AA2A-1E18CD912209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DDD5-B9FA-DD44-9C61-4079729BC2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95ABB-23D4-B84A-AA2A-1E18CD912209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DDD5-B9FA-DD44-9C61-4079729BC2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95ABB-23D4-B84A-AA2A-1E18CD912209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DDD5-B9FA-DD44-9C61-4079729BC2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95ABB-23D4-B84A-AA2A-1E18CD912209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DDD5-B9FA-DD44-9C61-4079729BC2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BA495ABB-23D4-B84A-AA2A-1E18CD912209}" type="datetimeFigureOut">
              <a:rPr lang="en-US" smtClean="0"/>
              <a:pPr/>
              <a:t>8/28/12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BB37DDD5-B9FA-DD44-9C61-4079729BC21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6" Type="http://schemas.openxmlformats.org/officeDocument/2006/relationships/image" Target="../media/image17.jpeg"/><Relationship Id="rId7" Type="http://schemas.openxmlformats.org/officeDocument/2006/relationships/image" Target="../media/image18.jpeg"/><Relationship Id="rId8" Type="http://schemas.openxmlformats.org/officeDocument/2006/relationships/image" Target="../media/image19.jpeg"/><Relationship Id="rId9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Martinique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Perry Tatlow, 3</a:t>
            </a:r>
            <a:r>
              <a:rPr lang="en-US" baseline="30000" dirty="0" smtClean="0"/>
              <a:t>rd</a:t>
            </a:r>
            <a:r>
              <a:rPr lang="en-US" dirty="0" smtClean="0"/>
              <a:t> Hour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Où</a:t>
            </a:r>
            <a:r>
              <a:rPr lang="en-US" dirty="0" smtClean="0"/>
              <a:t> se </a:t>
            </a:r>
            <a:r>
              <a:rPr lang="en-US" dirty="0" err="1" smtClean="0"/>
              <a:t>trouve-t-elle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788" y="2819400"/>
            <a:ext cx="7716837" cy="80891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Martinique </a:t>
            </a:r>
            <a:r>
              <a:rPr lang="en-US" dirty="0" err="1" smtClean="0"/>
              <a:t>est</a:t>
            </a:r>
            <a:r>
              <a:rPr lang="en-US" dirty="0" smtClean="0"/>
              <a:t> un </a:t>
            </a:r>
            <a:r>
              <a:rPr lang="en-US" dirty="0" err="1" smtClean="0"/>
              <a:t>île</a:t>
            </a:r>
            <a:r>
              <a:rPr lang="en-US" dirty="0" smtClean="0"/>
              <a:t>, et </a:t>
            </a:r>
            <a:r>
              <a:rPr lang="en-US" dirty="0" err="1" smtClean="0"/>
              <a:t>elle</a:t>
            </a:r>
            <a:r>
              <a:rPr lang="en-US" dirty="0" smtClean="0"/>
              <a:t> se </a:t>
            </a:r>
            <a:r>
              <a:rPr lang="en-US" dirty="0" err="1" smtClean="0"/>
              <a:t>trouve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 Caribbean. Elle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nord</a:t>
            </a:r>
            <a:r>
              <a:rPr lang="en-US" dirty="0" smtClean="0"/>
              <a:t> de St. </a:t>
            </a:r>
            <a:r>
              <a:rPr lang="en-US" dirty="0" err="1" smtClean="0"/>
              <a:t>Lucias</a:t>
            </a:r>
            <a:r>
              <a:rPr lang="en-US" dirty="0" smtClean="0"/>
              <a:t> et Barbados, et </a:t>
            </a:r>
            <a:r>
              <a:rPr lang="en-US" dirty="0" err="1" smtClean="0"/>
              <a:t>sud</a:t>
            </a:r>
            <a:r>
              <a:rPr lang="en-US" dirty="0" smtClean="0"/>
              <a:t> de Dominica.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mqcarib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441" y="3628317"/>
            <a:ext cx="4906627" cy="29599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Quelle</a:t>
            </a:r>
            <a:r>
              <a:rPr lang="en-US" dirty="0" smtClean="0"/>
              <a:t> en </a:t>
            </a:r>
            <a:r>
              <a:rPr lang="en-US" dirty="0" err="1" smtClean="0"/>
              <a:t>est</a:t>
            </a:r>
            <a:r>
              <a:rPr lang="en-US" dirty="0" smtClean="0"/>
              <a:t> la </a:t>
            </a:r>
            <a:r>
              <a:rPr lang="en-US" dirty="0" err="1" smtClean="0"/>
              <a:t>capitale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capitale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Fort-de-France. Fort-de-France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sud</a:t>
            </a:r>
            <a:r>
              <a:rPr lang="en-US" dirty="0" smtClean="0"/>
              <a:t> de Le Robert, et </a:t>
            </a:r>
            <a:r>
              <a:rPr lang="en-US" dirty="0" err="1" smtClean="0"/>
              <a:t>nord</a:t>
            </a:r>
            <a:r>
              <a:rPr lang="en-US" dirty="0" smtClean="0"/>
              <a:t> de Le Marin.</a:t>
            </a:r>
            <a:endParaRPr lang="en-US" dirty="0"/>
          </a:p>
        </p:txBody>
      </p:sp>
      <p:pic>
        <p:nvPicPr>
          <p:cNvPr id="4" name="Picture 3" descr="mb-map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720" y="3859768"/>
            <a:ext cx="2587676" cy="27837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Qu’est-ce</a:t>
            </a:r>
            <a:r>
              <a:rPr lang="en-US" dirty="0" smtClean="0"/>
              <a:t> </a:t>
            </a:r>
            <a:r>
              <a:rPr lang="en-US" dirty="0" err="1" smtClean="0"/>
              <a:t>qu’il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a </a:t>
            </a:r>
            <a:r>
              <a:rPr lang="en-US" dirty="0" err="1" smtClean="0"/>
              <a:t>à</a:t>
            </a:r>
            <a:r>
              <a:rPr lang="en-US" dirty="0" smtClean="0"/>
              <a:t> </a:t>
            </a:r>
            <a:r>
              <a:rPr lang="en-US" dirty="0" err="1" smtClean="0"/>
              <a:t>voir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788" y="2819400"/>
            <a:ext cx="7716838" cy="1294100"/>
          </a:xfrm>
        </p:spPr>
        <p:txBody>
          <a:bodyPr/>
          <a:lstStyle/>
          <a:p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pouvoir</a:t>
            </a:r>
            <a:r>
              <a:rPr lang="en-US" dirty="0" smtClean="0"/>
              <a:t> </a:t>
            </a:r>
            <a:r>
              <a:rPr lang="en-US" dirty="0" err="1" smtClean="0"/>
              <a:t>voir</a:t>
            </a:r>
            <a:r>
              <a:rPr lang="en-US" dirty="0" smtClean="0"/>
              <a:t> le </a:t>
            </a:r>
            <a:r>
              <a:rPr lang="en-US" dirty="0" err="1" smtClean="0"/>
              <a:t>musées</a:t>
            </a:r>
            <a:r>
              <a:rPr lang="en-US" dirty="0" smtClean="0"/>
              <a:t>, le </a:t>
            </a:r>
            <a:r>
              <a:rPr lang="en-US" dirty="0" err="1" smtClean="0"/>
              <a:t>montagnes</a:t>
            </a:r>
            <a:r>
              <a:rPr lang="en-US" dirty="0" smtClean="0"/>
              <a:t>, le </a:t>
            </a:r>
            <a:r>
              <a:rPr lang="en-US" dirty="0" err="1" smtClean="0"/>
              <a:t>océans</a:t>
            </a:r>
            <a:r>
              <a:rPr lang="en-US" dirty="0" smtClean="0"/>
              <a:t>, et plus encore.</a:t>
            </a:r>
            <a:endParaRPr lang="en-US" dirty="0"/>
          </a:p>
        </p:txBody>
      </p:sp>
      <p:pic>
        <p:nvPicPr>
          <p:cNvPr id="4" name="Picture 3" descr="LesSalines-GrandeTerre-07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2610"/>
            <a:ext cx="3409867" cy="2557400"/>
          </a:xfrm>
          <a:prstGeom prst="rect">
            <a:avLst/>
          </a:prstGeom>
        </p:spPr>
      </p:pic>
      <p:pic>
        <p:nvPicPr>
          <p:cNvPr id="5" name="Picture 4" descr="martiniqu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7250" y="3782610"/>
            <a:ext cx="3196750" cy="2557400"/>
          </a:xfrm>
          <a:prstGeom prst="rect">
            <a:avLst/>
          </a:prstGeom>
        </p:spPr>
      </p:pic>
      <p:pic>
        <p:nvPicPr>
          <p:cNvPr id="6" name="Picture 5" descr="77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1426" y="3782610"/>
            <a:ext cx="3409866" cy="2557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Qu’est-ce</a:t>
            </a:r>
            <a:r>
              <a:rPr lang="en-US" dirty="0" smtClean="0"/>
              <a:t> </a:t>
            </a:r>
            <a:r>
              <a:rPr lang="en-US" dirty="0" err="1" smtClean="0"/>
              <a:t>qu’on</a:t>
            </a:r>
            <a:r>
              <a:rPr lang="en-US" dirty="0" smtClean="0"/>
              <a:t> </a:t>
            </a:r>
            <a:r>
              <a:rPr lang="en-US" dirty="0" err="1" smtClean="0"/>
              <a:t>peut</a:t>
            </a:r>
            <a:r>
              <a:rPr lang="en-US" dirty="0" smtClean="0"/>
              <a:t> faire?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788" y="2819400"/>
            <a:ext cx="7716838" cy="3388658"/>
          </a:xfrm>
        </p:spPr>
        <p:txBody>
          <a:bodyPr/>
          <a:lstStyle/>
          <a:p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peut</a:t>
            </a:r>
            <a:r>
              <a:rPr lang="en-US" dirty="0" smtClean="0"/>
              <a:t> </a:t>
            </a:r>
            <a:r>
              <a:rPr lang="en-US" dirty="0" err="1" smtClean="0"/>
              <a:t>nager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la </a:t>
            </a:r>
            <a:r>
              <a:rPr lang="en-US" dirty="0" err="1" smtClean="0"/>
              <a:t>océan</a:t>
            </a:r>
            <a:r>
              <a:rPr lang="en-US" dirty="0" smtClean="0"/>
              <a:t>, faire du promenade </a:t>
            </a:r>
            <a:r>
              <a:rPr lang="en-US" dirty="0" err="1" smtClean="0"/>
              <a:t>dans</a:t>
            </a:r>
            <a:r>
              <a:rPr lang="en-US" dirty="0" smtClean="0"/>
              <a:t> la </a:t>
            </a:r>
            <a:r>
              <a:rPr lang="en-US" dirty="0" err="1" smtClean="0"/>
              <a:t>plage</a:t>
            </a:r>
            <a:r>
              <a:rPr lang="en-US" dirty="0" smtClean="0"/>
              <a:t>, et </a:t>
            </a:r>
            <a:r>
              <a:rPr lang="en-US" dirty="0" err="1" smtClean="0"/>
              <a:t>puis</a:t>
            </a:r>
            <a:r>
              <a:rPr lang="en-US" dirty="0" smtClean="0"/>
              <a:t> 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peut</a:t>
            </a:r>
            <a:r>
              <a:rPr lang="en-US" dirty="0" smtClean="0"/>
              <a:t> </a:t>
            </a:r>
            <a:r>
              <a:rPr lang="en-US" dirty="0" err="1" smtClean="0"/>
              <a:t>aussi</a:t>
            </a:r>
            <a:r>
              <a:rPr lang="en-US" dirty="0" smtClean="0"/>
              <a:t> manger le </a:t>
            </a:r>
            <a:r>
              <a:rPr lang="en-US" dirty="0" err="1" smtClean="0"/>
              <a:t>poisson</a:t>
            </a:r>
            <a:r>
              <a:rPr lang="en-US" dirty="0" smtClean="0"/>
              <a:t>. Le </a:t>
            </a:r>
            <a:r>
              <a:rPr lang="en-US" dirty="0" err="1" smtClean="0"/>
              <a:t>poisson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le </a:t>
            </a:r>
            <a:r>
              <a:rPr lang="en-US" dirty="0" err="1" smtClean="0"/>
              <a:t>nourriture</a:t>
            </a:r>
            <a:r>
              <a:rPr lang="en-US" dirty="0" smtClean="0"/>
              <a:t> de Martinique. </a:t>
            </a:r>
            <a:endParaRPr lang="en-US" dirty="0"/>
          </a:p>
        </p:txBody>
      </p:sp>
      <p:pic>
        <p:nvPicPr>
          <p:cNvPr id="5" name="Picture 4" descr="MQESteannebeac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134" y="4529764"/>
            <a:ext cx="2631058" cy="1956134"/>
          </a:xfrm>
          <a:prstGeom prst="rect">
            <a:avLst/>
          </a:prstGeom>
        </p:spPr>
      </p:pic>
      <p:pic>
        <p:nvPicPr>
          <p:cNvPr id="6" name="Picture 5" descr="474274-Sampling_Martiniqu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1291" y="4529765"/>
            <a:ext cx="2738645" cy="195613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1183978"/>
            <a:ext cx="7716837" cy="1640542"/>
          </a:xfrm>
        </p:spPr>
        <p:txBody>
          <a:bodyPr/>
          <a:lstStyle/>
          <a:p>
            <a:r>
              <a:rPr lang="en-US" dirty="0" err="1" smtClean="0"/>
              <a:t>Connaissons</a:t>
            </a:r>
            <a:r>
              <a:rPr lang="en-US" dirty="0" smtClean="0"/>
              <a:t>-nous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personne</a:t>
            </a:r>
            <a:r>
              <a:rPr lang="en-US" dirty="0" smtClean="0"/>
              <a:t> célèbre qui </a:t>
            </a:r>
            <a:r>
              <a:rPr lang="en-US" dirty="0" err="1" smtClean="0"/>
              <a:t>est</a:t>
            </a:r>
            <a:r>
              <a:rPr lang="en-US" dirty="0" smtClean="0"/>
              <a:t> née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cette</a:t>
            </a:r>
            <a:r>
              <a:rPr lang="en-US" dirty="0" smtClean="0"/>
              <a:t> region?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788" y="3170004"/>
            <a:ext cx="7716838" cy="3230795"/>
          </a:xfrm>
        </p:spPr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personne</a:t>
            </a:r>
            <a:r>
              <a:rPr lang="en-US" dirty="0" smtClean="0"/>
              <a:t> célèbre qui </a:t>
            </a:r>
            <a:r>
              <a:rPr lang="en-US" dirty="0" err="1" smtClean="0"/>
              <a:t>est</a:t>
            </a:r>
            <a:r>
              <a:rPr lang="en-US" dirty="0" smtClean="0"/>
              <a:t> née </a:t>
            </a:r>
            <a:r>
              <a:rPr lang="en-US" dirty="0" err="1" smtClean="0"/>
              <a:t>dans</a:t>
            </a:r>
            <a:r>
              <a:rPr lang="en-US" dirty="0" smtClean="0"/>
              <a:t> ma </a:t>
            </a:r>
            <a:r>
              <a:rPr lang="en-US" dirty="0" err="1" smtClean="0"/>
              <a:t>région</a:t>
            </a:r>
            <a:r>
              <a:rPr lang="en-US" dirty="0" smtClean="0"/>
              <a:t> </a:t>
            </a:r>
            <a:r>
              <a:rPr lang="en-US" dirty="0" err="1" smtClean="0"/>
              <a:t>s’appelle</a:t>
            </a:r>
            <a:r>
              <a:rPr lang="en-US" dirty="0" smtClean="0"/>
              <a:t> </a:t>
            </a:r>
            <a:r>
              <a:rPr lang="en-US" dirty="0" err="1" smtClean="0"/>
              <a:t>Charlène</a:t>
            </a:r>
            <a:r>
              <a:rPr lang="en-US" dirty="0" smtClean="0"/>
              <a:t> </a:t>
            </a:r>
            <a:r>
              <a:rPr lang="en-US" dirty="0" err="1" smtClean="0"/>
              <a:t>Civault</a:t>
            </a:r>
            <a:r>
              <a:rPr lang="en-US" dirty="0" smtClean="0"/>
              <a:t>. Elle </a:t>
            </a:r>
            <a:r>
              <a:rPr lang="en-US" dirty="0" err="1" smtClean="0"/>
              <a:t>est</a:t>
            </a:r>
            <a:r>
              <a:rPr lang="en-US" dirty="0" smtClean="0"/>
              <a:t> “Miss Martinique 2012”.</a:t>
            </a:r>
            <a:endParaRPr lang="en-US" dirty="0"/>
          </a:p>
        </p:txBody>
      </p:sp>
      <p:pic>
        <p:nvPicPr>
          <p:cNvPr id="4" name="Picture 3" descr="miss-martinique-2011-charlene-civault-candidate-election-miss-10590304rokum_20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764" y="4314007"/>
            <a:ext cx="2086792" cy="20867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87597" y="1401435"/>
            <a:ext cx="7716837" cy="1447800"/>
          </a:xfrm>
        </p:spPr>
        <p:txBody>
          <a:bodyPr/>
          <a:lstStyle/>
          <a:p>
            <a:r>
              <a:rPr lang="en-US" dirty="0" err="1" smtClean="0"/>
              <a:t>Fini</a:t>
            </a:r>
            <a:endParaRPr lang="en-US" dirty="0"/>
          </a:p>
        </p:txBody>
      </p:sp>
      <p:pic>
        <p:nvPicPr>
          <p:cNvPr id="5" name="Picture 4" descr="02-10-coucher-de-soleil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539" y="2849235"/>
            <a:ext cx="2346240" cy="1757547"/>
          </a:xfrm>
          <a:prstGeom prst="rect">
            <a:avLst/>
          </a:prstGeom>
        </p:spPr>
      </p:pic>
      <p:pic>
        <p:nvPicPr>
          <p:cNvPr id="6" name="Picture 5" descr="02-10-coucher-de-solei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186" y="2849235"/>
            <a:ext cx="2346240" cy="1757547"/>
          </a:xfrm>
          <a:prstGeom prst="rect">
            <a:avLst/>
          </a:prstGeom>
        </p:spPr>
      </p:pic>
      <p:pic>
        <p:nvPicPr>
          <p:cNvPr id="7" name="Picture 6" descr="04-10-nenuphar-au-jardi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9076" y="2849234"/>
            <a:ext cx="2346240" cy="1757547"/>
          </a:xfrm>
          <a:prstGeom prst="rect">
            <a:avLst/>
          </a:prstGeom>
        </p:spPr>
      </p:pic>
      <p:pic>
        <p:nvPicPr>
          <p:cNvPr id="8" name="Picture 7" descr="Martinique FMKL7W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539" y="5021385"/>
            <a:ext cx="2415726" cy="1601788"/>
          </a:xfrm>
          <a:prstGeom prst="rect">
            <a:avLst/>
          </a:prstGeom>
        </p:spPr>
      </p:pic>
      <p:pic>
        <p:nvPicPr>
          <p:cNvPr id="9" name="Picture 8" descr="Martinique-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8187" y="4982001"/>
            <a:ext cx="2346240" cy="1641172"/>
          </a:xfrm>
          <a:prstGeom prst="rect">
            <a:avLst/>
          </a:prstGeom>
        </p:spPr>
      </p:pic>
      <p:pic>
        <p:nvPicPr>
          <p:cNvPr id="10" name="Picture 9" descr="anse-mitan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9076" y="4982002"/>
            <a:ext cx="2473239" cy="1641172"/>
          </a:xfrm>
          <a:prstGeom prst="rect">
            <a:avLst/>
          </a:prstGeom>
        </p:spPr>
      </p:pic>
      <p:pic>
        <p:nvPicPr>
          <p:cNvPr id="11" name="Picture 10" descr="Martinique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4393" y="1401435"/>
            <a:ext cx="1216905" cy="1304398"/>
          </a:xfrm>
          <a:prstGeom prst="rect">
            <a:avLst/>
          </a:prstGeom>
        </p:spPr>
      </p:pic>
      <p:pic>
        <p:nvPicPr>
          <p:cNvPr id="12" name="Picture 11" descr="vu-de-la-baie-de-fort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1671" y="1401435"/>
            <a:ext cx="1490175" cy="111627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66</TotalTime>
  <Words>174</Words>
  <Application>Microsoft Macintosh PowerPoint</Application>
  <PresentationFormat>On-screen Show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Sky</vt:lpstr>
      <vt:lpstr>Martinique</vt:lpstr>
      <vt:lpstr>Où se trouve-t-elle?</vt:lpstr>
      <vt:lpstr>Quelle en est la capitale?</vt:lpstr>
      <vt:lpstr>Qu’est-ce qu’il y a à voir là?</vt:lpstr>
      <vt:lpstr>Qu’est-ce qu’on peut faire?</vt:lpstr>
      <vt:lpstr>Connaissons-nous une personne célèbre qui est née dans cette region?</vt:lpstr>
      <vt:lpstr>Fini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Martinique</dc:title>
  <dc:creator>Perry Tatlow</dc:creator>
  <cp:lastModifiedBy>user</cp:lastModifiedBy>
  <cp:revision>10</cp:revision>
  <dcterms:created xsi:type="dcterms:W3CDTF">2012-08-28T23:38:44Z</dcterms:created>
  <dcterms:modified xsi:type="dcterms:W3CDTF">2012-08-28T23:38:55Z</dcterms:modified>
</cp:coreProperties>
</file>